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3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2598570-8C22-DC44-B6B0-3C60A2E8716F}" type="datetimeFigureOut">
              <a:rPr lang="en-US" smtClean="0"/>
              <a:t>1/21/13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8570-8C22-DC44-B6B0-3C60A2E8716F}" type="datetimeFigureOut">
              <a:rPr lang="en-US" smtClean="0"/>
              <a:t>1/21/13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B3C1-3C4E-B84D-98E9-B5754D6B5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8570-8C22-DC44-B6B0-3C60A2E8716F}" type="datetimeFigureOut">
              <a:rPr lang="en-US" smtClean="0"/>
              <a:t>1/21/13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B3C1-3C4E-B84D-98E9-B5754D6B5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8570-8C22-DC44-B6B0-3C60A2E8716F}" type="datetimeFigureOut">
              <a:rPr lang="en-US" smtClean="0"/>
              <a:t>1/21/13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B3C1-3C4E-B84D-98E9-B5754D6B5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8570-8C22-DC44-B6B0-3C60A2E8716F}" type="datetimeFigureOut">
              <a:rPr lang="en-US" smtClean="0"/>
              <a:t>1/21/13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B3C1-3C4E-B84D-98E9-B5754D6B5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8570-8C22-DC44-B6B0-3C60A2E8716F}" type="datetimeFigureOut">
              <a:rPr lang="en-US" smtClean="0"/>
              <a:t>1/21/13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B3C1-3C4E-B84D-98E9-B5754D6B5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2598570-8C22-DC44-B6B0-3C60A2E8716F}" type="datetimeFigureOut">
              <a:rPr lang="en-US" smtClean="0"/>
              <a:t>1/21/13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8570-8C22-DC44-B6B0-3C60A2E8716F}" type="datetimeFigureOut">
              <a:rPr lang="en-US" smtClean="0"/>
              <a:t>1/21/13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B3C1-3C4E-B84D-98E9-B5754D6B53B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8570-8C22-DC44-B6B0-3C60A2E8716F}" type="datetimeFigureOut">
              <a:rPr lang="en-US" smtClean="0"/>
              <a:t>1/21/13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B3C1-3C4E-B84D-98E9-B5754D6B5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8570-8C22-DC44-B6B0-3C60A2E8716F}" type="datetimeFigureOut">
              <a:rPr lang="en-US" smtClean="0"/>
              <a:t>1/21/13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B3C1-3C4E-B84D-98E9-B5754D6B53B2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8570-8C22-DC44-B6B0-3C60A2E8716F}" type="datetimeFigureOut">
              <a:rPr lang="en-US" smtClean="0"/>
              <a:t>1/21/13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B3C1-3C4E-B84D-98E9-B5754D6B5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8570-8C22-DC44-B6B0-3C60A2E8716F}" type="datetimeFigureOut">
              <a:rPr lang="en-US" smtClean="0"/>
              <a:t>1/21/13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B3C1-3C4E-B84D-98E9-B5754D6B5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8570-8C22-DC44-B6B0-3C60A2E8716F}" type="datetimeFigureOut">
              <a:rPr lang="en-US" smtClean="0"/>
              <a:t>1/21/13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2332B3C1-3C4E-B84D-98E9-B5754D6B5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92598570-8C22-DC44-B6B0-3C60A2E8716F}" type="datetimeFigureOut">
              <a:rPr lang="en-US" smtClean="0"/>
              <a:t>1/21/13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2332B3C1-3C4E-B84D-98E9-B5754D6B53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2229514"/>
            <a:ext cx="5446713" cy="1470025"/>
          </a:xfrm>
        </p:spPr>
        <p:txBody>
          <a:bodyPr/>
          <a:lstStyle/>
          <a:p>
            <a:r>
              <a:rPr lang="en-US" dirty="0" smtClean="0"/>
              <a:t>Buddhism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/>
          <a:lstStyle/>
          <a:p>
            <a:r>
              <a:rPr lang="en-US" dirty="0" smtClean="0"/>
              <a:t>Three Marks on Reality</a:t>
            </a:r>
          </a:p>
          <a:p>
            <a:r>
              <a:rPr lang="en-US" dirty="0" smtClean="0"/>
              <a:t>Change, No Permanent Identity, Suffering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214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36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Fourth Noble Truth: Release form suffering is possible and can be attained by following the Noble Eightfold Path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3209"/>
            <a:ext cx="8229600" cy="334295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Ultimate goal is nirvana: meaning an end of suffering, inner peace, and liberation from limitations of the world. </a:t>
            </a:r>
          </a:p>
          <a:p>
            <a:r>
              <a:rPr lang="en-US" dirty="0" smtClean="0"/>
              <a:t>Nirvana ends karma and rebirth after the present life. 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 how do we do this?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987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Noble Eightfold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way to inner peace</a:t>
            </a:r>
          </a:p>
          <a:p>
            <a:r>
              <a:rPr lang="en-US" dirty="0" smtClean="0"/>
              <a:t>The eight steps of the path form a program that Buddha taught will lead us to liberation from the impermanence and suffering of reality.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547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i="1" dirty="0" smtClean="0"/>
              <a:t>Look within.</a:t>
            </a:r>
          </a:p>
          <a:p>
            <a:pPr marL="0" indent="0" algn="ctr">
              <a:buNone/>
            </a:pPr>
            <a:r>
              <a:rPr lang="en-US" i="1" dirty="0" smtClean="0"/>
              <a:t>Be still.</a:t>
            </a:r>
          </a:p>
          <a:p>
            <a:pPr marL="0" indent="0" algn="ctr">
              <a:buNone/>
            </a:pPr>
            <a:r>
              <a:rPr lang="en-US" i="1" dirty="0" smtClean="0"/>
              <a:t>Free from fear and attachment, </a:t>
            </a:r>
          </a:p>
          <a:p>
            <a:pPr marL="0" indent="0" algn="ctr">
              <a:buNone/>
            </a:pPr>
            <a:r>
              <a:rPr lang="en-US" i="1" dirty="0" smtClean="0"/>
              <a:t>Know the sweet joy of the way</a:t>
            </a:r>
          </a:p>
          <a:p>
            <a:pPr marL="0" indent="0" algn="ctr">
              <a:buNone/>
            </a:pPr>
            <a:r>
              <a:rPr lang="en-US" i="1" dirty="0" smtClean="0"/>
              <a:t>- The </a:t>
            </a:r>
            <a:r>
              <a:rPr lang="en-US" i="1" dirty="0" err="1" smtClean="0"/>
              <a:t>Dhammapada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04803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Buddha recommended that we look at life as it really is. </a:t>
            </a:r>
          </a:p>
          <a:p>
            <a:r>
              <a:rPr lang="en-US" dirty="0" smtClean="0"/>
              <a:t>Life is constantly changing or impermanent </a:t>
            </a:r>
          </a:p>
          <a:p>
            <a:r>
              <a:rPr lang="en-US" dirty="0" smtClean="0"/>
              <a:t>We are surprised by change, and pained by it because we do not expect it. However the fact is that nothing we experience in life ever remains the same. </a:t>
            </a:r>
            <a:r>
              <a:rPr lang="en-US" sz="1800" dirty="0" smtClean="0"/>
              <a:t>(ex: we get used to friends, family, our car, neighborhood but all are changing gradually- we only notice over time</a:t>
            </a:r>
            <a:r>
              <a:rPr lang="en-US" dirty="0" smtClean="0"/>
              <a:t>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800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Buddha's thoughts on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The wise person expects change, accepts it, and even savors it. The wise person might also reflect that just as pleasure do not last forever, neither do sorrows.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047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Permanent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each person and thing is constantly changing but are made up of parts that are constantly changing as well. </a:t>
            </a:r>
          </a:p>
          <a:p>
            <a:r>
              <a:rPr lang="en-US" dirty="0" smtClean="0"/>
              <a:t>Buddha refused to accept the Hindu notion of atman (notion of timeless unchanging reality)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042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Suffering- </a:t>
            </a:r>
            <a:r>
              <a:rPr lang="en-US" dirty="0" err="1" smtClean="0"/>
              <a:t>Duhkha</a:t>
            </a:r>
            <a:r>
              <a:rPr lang="en-US" dirty="0" smtClean="0"/>
              <a:t>, </a:t>
            </a:r>
            <a:r>
              <a:rPr lang="en-US" dirty="0" err="1" smtClean="0"/>
              <a:t>Dukkha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Life when lived conventionally, can never be fully satisfying because of its inescapable change.</a:t>
            </a:r>
          </a:p>
          <a:p>
            <a:r>
              <a:rPr lang="en-US" dirty="0" smtClean="0"/>
              <a:t>Pleasure is fleeting (ex: pay bills, to know that more will come)</a:t>
            </a:r>
          </a:p>
          <a:p>
            <a:r>
              <a:rPr lang="en-US" dirty="0" smtClean="0"/>
              <a:t>No person can escape suffering, but each person can decide how to respond to it.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143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Noble Truths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Suffering Exists</a:t>
            </a:r>
          </a:p>
          <a:p>
            <a:pPr marL="514350" indent="-514350">
              <a:buAutoNum type="arabicPeriod"/>
            </a:pPr>
            <a:r>
              <a:rPr lang="en-US" dirty="0" smtClean="0"/>
              <a:t>Suffering has a cause</a:t>
            </a:r>
          </a:p>
          <a:p>
            <a:pPr marL="514350" indent="-514350">
              <a:buAutoNum type="arabicPeriod"/>
            </a:pPr>
            <a:r>
              <a:rPr lang="en-US" dirty="0" smtClean="0"/>
              <a:t>Suffering has an end</a:t>
            </a:r>
          </a:p>
          <a:p>
            <a:pPr marL="514350" indent="-514350">
              <a:buAutoNum type="arabicPeriod"/>
            </a:pPr>
            <a:r>
              <a:rPr lang="en-US" dirty="0" smtClean="0"/>
              <a:t>There is a way to attain release from suffering ( to follow the eightfold path)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565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First Noble Truth: To live is to Suffer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live means to experience anxiety, loss, and sometimes even anguish. </a:t>
            </a:r>
          </a:p>
          <a:p>
            <a:r>
              <a:rPr lang="en-US" dirty="0" smtClean="0"/>
              <a:t>If we recognize why suffering comes about then we can lessen it.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301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Second Noble Truth: Suffering Comes from Desire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Trishna</a:t>
            </a:r>
            <a:r>
              <a:rPr lang="en-US" dirty="0" smtClean="0"/>
              <a:t>: desire, thirst, craving- an addiction and fear of loss</a:t>
            </a:r>
          </a:p>
          <a:p>
            <a:r>
              <a:rPr lang="en-US" dirty="0" smtClean="0"/>
              <a:t>What is a desire? </a:t>
            </a:r>
          </a:p>
          <a:p>
            <a:r>
              <a:rPr lang="en-US" dirty="0" smtClean="0"/>
              <a:t>Desire is insatiable the result is discontent, dissatisfaction and sometimes misery.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314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Third Noble Truth: To end suffering, end desire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truth goes against modern western notions. (Western tendency is to strain to achieve every imaginable desire)</a:t>
            </a:r>
          </a:p>
          <a:p>
            <a:r>
              <a:rPr lang="en-US" dirty="0" smtClean="0"/>
              <a:t>This worldview values individuals membership in the group- a view of self more common, traditionally in tribal and Asian cultures. </a:t>
            </a:r>
            <a:endParaRPr lang="en-US" dirty="0"/>
          </a:p>
          <a:p>
            <a:r>
              <a:rPr lang="en-US" dirty="0" smtClean="0"/>
              <a:t>Essentially, I cannot change the outside world, but I can change myself and the way I experience the world. </a:t>
            </a:r>
          </a:p>
        </p:txBody>
      </p:sp>
    </p:spTree>
    <p:extLst>
      <p:ext uri="{BB962C8B-B14F-4D97-AF65-F5344CB8AC3E}">
        <p14:creationId xmlns:p14="http://schemas.microsoft.com/office/powerpoint/2010/main" val="602385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33</TotalTime>
  <Words>517</Words>
  <Application>Microsoft Macintosh PowerPoint</Application>
  <PresentationFormat>On-screen Show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Infusion</vt:lpstr>
      <vt:lpstr>Buddhism</vt:lpstr>
      <vt:lpstr>Change</vt:lpstr>
      <vt:lpstr>Buddha's thoughts on Change</vt:lpstr>
      <vt:lpstr>No Permanent Identity</vt:lpstr>
      <vt:lpstr>Suffering- Duhkha, Dukkha</vt:lpstr>
      <vt:lpstr>Four Noble Truths </vt:lpstr>
      <vt:lpstr>First Noble Truth: To live is to Suffer</vt:lpstr>
      <vt:lpstr>Second Noble Truth: Suffering Comes from Desire</vt:lpstr>
      <vt:lpstr>The Third Noble Truth: To end suffering, end desire</vt:lpstr>
      <vt:lpstr>Fourth Noble Truth: Release form suffering is possible and can be attained by following the Noble Eightfold Path </vt:lpstr>
      <vt:lpstr>The Noble Eightfold Path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Buddhism</dc:title>
  <dc:creator>Samantha Reynolds</dc:creator>
  <cp:lastModifiedBy>Samantha Reynolds</cp:lastModifiedBy>
  <cp:revision>5</cp:revision>
  <dcterms:created xsi:type="dcterms:W3CDTF">2013-01-21T20:31:43Z</dcterms:created>
  <dcterms:modified xsi:type="dcterms:W3CDTF">2013-01-21T21:05:21Z</dcterms:modified>
</cp:coreProperties>
</file>